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0" r:id="rId6"/>
    <p:sldId id="264" r:id="rId7"/>
    <p:sldId id="263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3339-EB81-4D9B-BA3D-211AC668917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0154-FB6F-48F8-B045-FC590DD1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9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3339-EB81-4D9B-BA3D-211AC668917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0154-FB6F-48F8-B045-FC590DD1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5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3339-EB81-4D9B-BA3D-211AC668917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0154-FB6F-48F8-B045-FC590DD1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4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3339-EB81-4D9B-BA3D-211AC668917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0154-FB6F-48F8-B045-FC590DD1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0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3339-EB81-4D9B-BA3D-211AC668917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0154-FB6F-48F8-B045-FC590DD1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3339-EB81-4D9B-BA3D-211AC668917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0154-FB6F-48F8-B045-FC590DD1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5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3339-EB81-4D9B-BA3D-211AC668917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0154-FB6F-48F8-B045-FC590DD1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3339-EB81-4D9B-BA3D-211AC668917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0154-FB6F-48F8-B045-FC590DD1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2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3339-EB81-4D9B-BA3D-211AC668917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0154-FB6F-48F8-B045-FC590DD1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1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3339-EB81-4D9B-BA3D-211AC668917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0154-FB6F-48F8-B045-FC590DD1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3339-EB81-4D9B-BA3D-211AC668917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0154-FB6F-48F8-B045-FC590DD1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6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B3339-EB81-4D9B-BA3D-211AC668917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F0154-FB6F-48F8-B045-FC590DD1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7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/>
              <a:t>Erasmus+ </a:t>
            </a:r>
            <a:r>
              <a:rPr lang="en-US" b="1" dirty="0"/>
              <a:t>2024-1-RO01-KA121-VET-000214730</a:t>
            </a:r>
            <a:r>
              <a:rPr lang="en-US" dirty="0"/>
              <a:t>, </a:t>
            </a:r>
            <a:r>
              <a:rPr lang="en-US" dirty="0" err="1"/>
              <a:t>organizate</a:t>
            </a:r>
            <a:r>
              <a:rPr lang="en-US" dirty="0"/>
              <a:t> de </a:t>
            </a:r>
            <a:r>
              <a:rPr lang="en-US" b="1" dirty="0"/>
              <a:t>UNIVERSAL MOBILITY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3900" y="2801112"/>
            <a:ext cx="76962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Valencia</a:t>
            </a:r>
            <a:endParaRPr lang="ro-RO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o-RO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Spania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04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ro-RO" dirty="0"/>
              <a:t>I</a:t>
            </a:r>
            <a:r>
              <a:rPr lang="en-US" dirty="0" err="1"/>
              <a:t>nstituția</a:t>
            </a:r>
            <a:r>
              <a:rPr lang="en-US" dirty="0"/>
              <a:t> de </a:t>
            </a:r>
            <a:r>
              <a:rPr lang="en-US" dirty="0" err="1"/>
              <a:t>învățământ</a:t>
            </a:r>
            <a:r>
              <a:rPr lang="en-US" dirty="0"/>
              <a:t> </a:t>
            </a:r>
            <a:r>
              <a:rPr lang="en-US" b="1" dirty="0"/>
              <a:t>IES El </a:t>
            </a:r>
            <a:r>
              <a:rPr lang="en-US" b="1" dirty="0" err="1"/>
              <a:t>Cabanyal</a:t>
            </a:r>
            <a:r>
              <a:rPr lang="en-US" dirty="0"/>
              <a:t> din Valencia</a:t>
            </a:r>
          </a:p>
        </p:txBody>
      </p:sp>
      <p:pic>
        <p:nvPicPr>
          <p:cNvPr id="2050" name="Picture 2" descr="C:\Users\Petra\Desktop\vxvxvx\WhatsApp Image 2025-10-19 at 16.22.3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10674"/>
            <a:ext cx="3951510" cy="296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ra\Desktop\vxvxvx\WhatsApp Image 2025-10-19 at 16.22.34(4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10675"/>
            <a:ext cx="3593123" cy="501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etra\Desktop\vxvxvx\WhatsApp Image 2025-10-19 at 16.22.31(5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55" y="4675201"/>
            <a:ext cx="2438400" cy="18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7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o-RO" sz="3200" dirty="0"/>
              <a:t>Ateliere de pregătire practică </a:t>
            </a:r>
            <a:r>
              <a:rPr lang="en-US" sz="3200" b="1" dirty="0"/>
              <a:t>IES El </a:t>
            </a:r>
            <a:r>
              <a:rPr lang="en-US" sz="3200" b="1" dirty="0" err="1"/>
              <a:t>Cabanyal</a:t>
            </a:r>
            <a:r>
              <a:rPr lang="en-US" sz="3200" dirty="0"/>
              <a:t> </a:t>
            </a:r>
          </a:p>
        </p:txBody>
      </p:sp>
      <p:pic>
        <p:nvPicPr>
          <p:cNvPr id="3074" name="Picture 2" descr="C:\Users\Petra\Desktop\vxvxvx\WhatsApp Image 2025-10-19 at 16.22.31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7" y="990600"/>
            <a:ext cx="21336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ra\Desktop\vxvxvx\WhatsApp Image 2025-10-19 at 16.22.31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60" y="990600"/>
            <a:ext cx="2686540" cy="226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etra\Desktop\vxvxvx\WhatsApp Image 2025-10-19 at 16.22.31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68434"/>
            <a:ext cx="3124200" cy="23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etra\Desktop\vxvxvx\WhatsApp Image 2025-10-19 at 16.22.31(4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72312"/>
            <a:ext cx="1981199" cy="239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etra\Desktop\vxvxvx\WhatsApp Image 2025-10-19 at 16.22.31(6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2" y="4114801"/>
            <a:ext cx="1881370" cy="250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etra\Desktop\vxvxvx\WhatsApp Image 2025-10-19 at 16.22.32(4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45" y="1336965"/>
            <a:ext cx="3124200" cy="2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6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/>
              <a:t>P</a:t>
            </a:r>
            <a:r>
              <a:rPr lang="en-US" b="1" dirty="0" err="1"/>
              <a:t>arteneri</a:t>
            </a:r>
            <a:r>
              <a:rPr lang="en-US" b="1" dirty="0"/>
              <a:t> </a:t>
            </a:r>
            <a:r>
              <a:rPr lang="en-US" b="1" dirty="0" err="1"/>
              <a:t>externi</a:t>
            </a:r>
            <a:r>
              <a:rPr lang="en-US" b="1" dirty="0"/>
              <a:t> de </a:t>
            </a:r>
            <a:r>
              <a:rPr lang="en-US" b="1" dirty="0" err="1"/>
              <a:t>practică</a:t>
            </a:r>
            <a:r>
              <a:rPr lang="en-US" b="1" dirty="0"/>
              <a:t> </a:t>
            </a:r>
            <a:br>
              <a:rPr lang="ro-RO" b="1" dirty="0"/>
            </a:br>
            <a:r>
              <a:rPr lang="en-US" b="1" dirty="0"/>
              <a:t>Taller</a:t>
            </a:r>
            <a:r>
              <a:rPr lang="ro-RO" b="1" dirty="0"/>
              <a:t>s</a:t>
            </a:r>
            <a:r>
              <a:rPr lang="en-US" b="1" dirty="0"/>
              <a:t> </a:t>
            </a:r>
            <a:r>
              <a:rPr lang="en-US" b="1" dirty="0" err="1"/>
              <a:t>Torcas</a:t>
            </a:r>
            <a:endParaRPr lang="en-US" b="1" dirty="0"/>
          </a:p>
        </p:txBody>
      </p:sp>
      <p:pic>
        <p:nvPicPr>
          <p:cNvPr id="4098" name="Picture 2" descr="C:\Users\Petra\Desktop\vxvxvx\WhatsApp Image 2025-10-19 at 16.22.35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31266"/>
            <a:ext cx="2971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etra\Desktop\vxvxvx\WhatsApp Image 2025-10-19 at 16.22.35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90197"/>
            <a:ext cx="2562958" cy="220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etra\Desktop\vxvxvx\WhatsApp Image 2025-10-19 at 16.22.36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36528"/>
            <a:ext cx="2209800" cy="23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etra\Desktop\vxvxvx\WhatsApp Image 2025-10-19 at 16.22.32(2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95800"/>
            <a:ext cx="3352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9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7362"/>
          </a:xfrm>
        </p:spPr>
        <p:txBody>
          <a:bodyPr>
            <a:noAutofit/>
          </a:bodyPr>
          <a:lstStyle/>
          <a:p>
            <a:r>
              <a:rPr lang="ro-RO" sz="3600" b="1" dirty="0"/>
              <a:t>P</a:t>
            </a:r>
            <a:r>
              <a:rPr lang="en-US" sz="3600" b="1" dirty="0" err="1"/>
              <a:t>arteneri</a:t>
            </a:r>
            <a:r>
              <a:rPr lang="en-US" sz="3600" b="1" dirty="0"/>
              <a:t> </a:t>
            </a:r>
            <a:r>
              <a:rPr lang="en-US" sz="3600" b="1" dirty="0" err="1"/>
              <a:t>externi</a:t>
            </a:r>
            <a:r>
              <a:rPr lang="en-US" sz="3600" b="1" dirty="0"/>
              <a:t> de </a:t>
            </a:r>
            <a:r>
              <a:rPr lang="en-US" sz="3600" b="1" dirty="0" err="1"/>
              <a:t>practică</a:t>
            </a:r>
            <a:r>
              <a:rPr lang="ro-RO" sz="3600" b="1" dirty="0"/>
              <a:t> </a:t>
            </a:r>
            <a:r>
              <a:rPr lang="en-US" sz="3600" b="1" dirty="0"/>
              <a:t>Talleres RAF</a:t>
            </a:r>
          </a:p>
        </p:txBody>
      </p:sp>
      <p:pic>
        <p:nvPicPr>
          <p:cNvPr id="5122" name="Picture 2" descr="C:\Users\Petra\Desktop\vxvxvx\WhatsApp Image 2025-10-19 at 16.22.3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63089"/>
            <a:ext cx="2209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etra\Desktop\vxvxvx\WhatsApp Image 2025-10-19 at 16.22.3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53044"/>
            <a:ext cx="2971800" cy="378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etra\Desktop\vxvxvx\WhatsApp Image 2025-10-19 at 16.22.32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09" y="3842326"/>
            <a:ext cx="20955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etra\Desktop\vxvxvx\WhatsApp Image 2025-10-19 at 16.22.32(3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2531918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3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408" y="72842"/>
            <a:ext cx="4343400" cy="63976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Obiective</a:t>
            </a:r>
            <a:r>
              <a:rPr lang="en-US" b="1" dirty="0"/>
              <a:t> </a:t>
            </a:r>
            <a:r>
              <a:rPr lang="en-US" b="1" dirty="0" err="1"/>
              <a:t>turistice</a:t>
            </a:r>
            <a:endParaRPr lang="en-US" b="1" dirty="0"/>
          </a:p>
        </p:txBody>
      </p:sp>
      <p:pic>
        <p:nvPicPr>
          <p:cNvPr id="7170" name="Picture 2" descr="C:\Users\Petra\Desktop\vxvxvx\WhatsApp Image 2025-10-19 at 16.22.34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08084"/>
            <a:ext cx="2105758" cy="280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etra\Desktop\vxvxvx\WhatsApp Image 2025-10-19 at 16.22.34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85446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etra\Desktop\vxvxvx\WhatsApp Image 2025-10-19 at 16.22.3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45" y="1411979"/>
            <a:ext cx="1614055" cy="181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Petra\Desktop\vxvxvx\WhatsApp Image 2025-10-19 at 16.22.37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8085"/>
            <a:ext cx="1858474" cy="28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Petra\Desktop\vxvxvx\WhatsApp Image 2025-10-19 at 16.22.37(2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3352800"/>
            <a:ext cx="2438401" cy="32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Petra\Desktop\vxvxvx\WhatsApp Image 2025-10-19 at 16.22.37(4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45" y="3758835"/>
            <a:ext cx="2563505" cy="276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Petra\Desktop\vxvxvx\WhatsApp Image 2025-10-19 at 16.22.37(5)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48551"/>
            <a:ext cx="2133600" cy="218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3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38"/>
            <a:ext cx="8229600" cy="948463"/>
          </a:xfrm>
        </p:spPr>
        <p:txBody>
          <a:bodyPr>
            <a:noAutofit/>
          </a:bodyPr>
          <a:lstStyle/>
          <a:p>
            <a:r>
              <a:rPr lang="en-US" sz="3600" b="1" dirty="0"/>
              <a:t>Pla</a:t>
            </a:r>
            <a:r>
              <a:rPr lang="ro-RO" sz="3600" b="1" dirty="0"/>
              <a:t>j</a:t>
            </a:r>
            <a:r>
              <a:rPr lang="en-US" sz="3600" b="1" dirty="0"/>
              <a:t>a Del </a:t>
            </a:r>
            <a:r>
              <a:rPr lang="en-US" sz="3600" b="1" dirty="0" err="1"/>
              <a:t>Cabanyal</a:t>
            </a:r>
            <a:endParaRPr lang="en-US" sz="3600" dirty="0"/>
          </a:p>
        </p:txBody>
      </p:sp>
      <p:pic>
        <p:nvPicPr>
          <p:cNvPr id="6146" name="Picture 2" descr="C:\Users\Petra\Desktop\vxvxvx\WhatsApp Image 2025-10-19 at 16.22.36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1"/>
            <a:ext cx="3657600" cy="269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etra\Desktop\vxvxvx\WhatsApp Image 2025-10-19 at 16.22.36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55" y="1752600"/>
            <a:ext cx="2514600" cy="308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lvarrosa Playa en Valencia, Valencia (prețuri actualizate 2025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22" y="4114800"/>
            <a:ext cx="3440355" cy="229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27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304" y="381000"/>
            <a:ext cx="4736757" cy="1143000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Gastronomie Valencia</a:t>
            </a:r>
            <a:endParaRPr lang="en-US" b="1" dirty="0"/>
          </a:p>
        </p:txBody>
      </p:sp>
      <p:pic>
        <p:nvPicPr>
          <p:cNvPr id="1026" name="Picture 2" descr="C:\Users\Petra\Desktop\vxvxvx\WhatsApp Image 2025-10-19 at 16.22.33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27679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ra\Desktop\vxvxvx\WhatsApp Image 2025-10-19 at 16.22.33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11599"/>
            <a:ext cx="2819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etra\Desktop\vxvxvx\WhatsApp Image 2025-10-19 at 16.22.3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04222"/>
            <a:ext cx="2362200" cy="277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etra\Desktop\vxvxvx\WhatsApp Image 2025-10-19 at 16.22.34(3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2639158" cy="280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7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51</Words>
  <Application>Microsoft Office PowerPoint</Application>
  <PresentationFormat>Expunere pe ecran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Prezentare PowerPoint</vt:lpstr>
      <vt:lpstr>Instituția de învățământ IES El Cabanyal din Valencia</vt:lpstr>
      <vt:lpstr>Ateliere de pregătire practică IES El Cabanyal </vt:lpstr>
      <vt:lpstr>Parteneri externi de practică  Tallers Torcas</vt:lpstr>
      <vt:lpstr>Parteneri externi de practică Talleres RAF</vt:lpstr>
      <vt:lpstr>Obiective turistice</vt:lpstr>
      <vt:lpstr>Plaja Del Cabanyal</vt:lpstr>
      <vt:lpstr>Gastronomie Valencia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</dc:creator>
  <cp:lastModifiedBy>User9</cp:lastModifiedBy>
  <cp:revision>8</cp:revision>
  <dcterms:created xsi:type="dcterms:W3CDTF">2025-10-19T19:44:55Z</dcterms:created>
  <dcterms:modified xsi:type="dcterms:W3CDTF">2025-10-21T05:32:06Z</dcterms:modified>
</cp:coreProperties>
</file>