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0" r:id="rId6"/>
    <p:sldId id="264" r:id="rId7"/>
    <p:sldId id="263" r:id="rId8"/>
    <p:sldId id="258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65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6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B3339-EB81-4D9B-BA3D-211AC6689179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F0154-FB6F-48F8-B045-FC590DD1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7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Erasmus+ </a:t>
            </a:r>
            <a:r>
              <a:rPr lang="en-US" b="1" dirty="0"/>
              <a:t>2024-1-RO01-KA121-VET-000214730</a:t>
            </a:r>
            <a:r>
              <a:rPr lang="en-US" dirty="0"/>
              <a:t>, </a:t>
            </a:r>
            <a:r>
              <a:rPr lang="ro-RO" dirty="0" smtClean="0"/>
              <a:t>mobilitate în Germania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3900" y="2801112"/>
            <a:ext cx="76962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8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schkeuditz</a:t>
            </a:r>
            <a:endParaRPr lang="ro-RO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o-RO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germania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04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ro-RO" b="1" dirty="0" smtClean="0"/>
              <a:t>Obiective turistice Leipzig</a:t>
            </a:r>
            <a:br>
              <a:rPr lang="ro-RO" b="1" dirty="0" smtClean="0"/>
            </a:br>
            <a:r>
              <a:rPr lang="ro-RO" b="1" dirty="0" smtClean="0"/>
              <a:t>Galeria Comercială Specks Hof</a:t>
            </a:r>
            <a:endParaRPr lang="en-US" b="1" dirty="0"/>
          </a:p>
        </p:txBody>
      </p:sp>
      <p:pic>
        <p:nvPicPr>
          <p:cNvPr id="2050" name="Picture 2" descr="Galeria Comerciala Specks Hof din Leip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88" y="2362200"/>
            <a:ext cx="6897412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1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Obiective turistice din Drezda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86" y="1219201"/>
            <a:ext cx="3683000" cy="2762250"/>
          </a:xfrm>
          <a:prstGeom prst="rect">
            <a:avLst/>
          </a:prstGeom>
        </p:spPr>
      </p:pic>
      <p:pic>
        <p:nvPicPr>
          <p:cNvPr id="5122" name="Picture 2" descr="Fotograf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1" y="4114799"/>
            <a:ext cx="352447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graf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86" y="4114799"/>
            <a:ext cx="36830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otografi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1" y="1238251"/>
            <a:ext cx="352447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0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Obiective turistice din </a:t>
            </a:r>
            <a:r>
              <a:rPr lang="ro-RO" dirty="0" smtClean="0"/>
              <a:t>Berlin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4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Obiective turistice din Berlin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62400" cy="28284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1" y="1190171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4924"/>
            <a:ext cx="3962400" cy="2254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1" y="4374924"/>
            <a:ext cx="3810000" cy="2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În fața atelierului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6" y="1417638"/>
            <a:ext cx="6827308" cy="5120481"/>
          </a:xfrm>
        </p:spPr>
      </p:pic>
    </p:spTree>
    <p:extLst>
      <p:ext uri="{BB962C8B-B14F-4D97-AF65-F5344CB8AC3E}">
        <p14:creationId xmlns:p14="http://schemas.microsoft.com/office/powerpoint/2010/main" val="365378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Festivitate de premiere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1410909"/>
            <a:ext cx="2398486" cy="3197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56" y="1410909"/>
            <a:ext cx="2398487" cy="3197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62" y="1410909"/>
            <a:ext cx="2398487" cy="31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4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La revedere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11200"/>
            <a:ext cx="4724400" cy="5818982"/>
          </a:xfrm>
        </p:spPr>
      </p:pic>
    </p:spTree>
    <p:extLst>
      <p:ext uri="{BB962C8B-B14F-4D97-AF65-F5344CB8AC3E}">
        <p14:creationId xmlns:p14="http://schemas.microsoft.com/office/powerpoint/2010/main" val="298131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r>
              <a:rPr lang="ro-RO" dirty="0" smtClean="0"/>
              <a:t>Imagini din atelierul</a:t>
            </a:r>
            <a:r>
              <a:rPr lang="en-US" dirty="0" smtClean="0"/>
              <a:t> </a:t>
            </a:r>
            <a:r>
              <a:rPr lang="en-US" dirty="0"/>
              <a:t>din </a:t>
            </a:r>
            <a:r>
              <a:rPr lang="ro-RO" dirty="0" smtClean="0"/>
              <a:t>Schkeuditz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4" y="1473432"/>
            <a:ext cx="3866976" cy="5155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73433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7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o-RO" sz="3200" dirty="0"/>
              <a:t>Imagini din atelierul</a:t>
            </a:r>
            <a:r>
              <a:rPr lang="en-US" sz="3200" dirty="0"/>
              <a:t> din </a:t>
            </a:r>
            <a:r>
              <a:rPr lang="ro-RO" sz="3200" dirty="0"/>
              <a:t>Schkeuditz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4038600" cy="538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1103086"/>
            <a:ext cx="401955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6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o-RO" dirty="0"/>
              <a:t>Imagini din atelierul</a:t>
            </a:r>
            <a:r>
              <a:rPr lang="en-US" dirty="0"/>
              <a:t> din </a:t>
            </a:r>
            <a:r>
              <a:rPr lang="ro-RO" dirty="0" smtClean="0"/>
              <a:t>Scheuditz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417195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14" y="1066800"/>
            <a:ext cx="41719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9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7362"/>
          </a:xfrm>
        </p:spPr>
        <p:txBody>
          <a:bodyPr>
            <a:noAutofit/>
          </a:bodyPr>
          <a:lstStyle/>
          <a:p>
            <a:r>
              <a:rPr lang="ro-RO" sz="3600" dirty="0"/>
              <a:t>Imagini din atelierul</a:t>
            </a:r>
            <a:r>
              <a:rPr lang="en-US" sz="3600" dirty="0"/>
              <a:t> din </a:t>
            </a:r>
            <a:r>
              <a:rPr lang="ro-RO" sz="3600" dirty="0"/>
              <a:t>Scheuditz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057650" cy="541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06" y="1142999"/>
            <a:ext cx="4063093" cy="54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3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001000" cy="40780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Obiective</a:t>
            </a:r>
            <a:r>
              <a:rPr lang="en-US" b="1" dirty="0"/>
              <a:t> </a:t>
            </a:r>
            <a:r>
              <a:rPr lang="en-US" b="1" dirty="0" err="1" smtClean="0"/>
              <a:t>turistice</a:t>
            </a:r>
            <a:r>
              <a:rPr lang="ro-RO" b="1" dirty="0" smtClean="0"/>
              <a:t/>
            </a:r>
            <a:br>
              <a:rPr lang="ro-RO" b="1" dirty="0" smtClean="0"/>
            </a:br>
            <a:r>
              <a:rPr lang="ro-RO" b="1" dirty="0" smtClean="0"/>
              <a:t>Memorialul bătăliei națiunilor</a:t>
            </a:r>
            <a:endParaRPr lang="en-US" b="1" dirty="0"/>
          </a:p>
        </p:txBody>
      </p:sp>
      <p:pic>
        <p:nvPicPr>
          <p:cNvPr id="1026" name="Picture 2" descr="Memorialul Bataliei Natiunilor din Leip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1620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39624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91000"/>
            <a:ext cx="3971595" cy="249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91000"/>
            <a:ext cx="4162095" cy="24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38"/>
            <a:ext cx="8229600" cy="948463"/>
          </a:xfrm>
        </p:spPr>
        <p:txBody>
          <a:bodyPr>
            <a:noAutofit/>
          </a:bodyPr>
          <a:lstStyle/>
          <a:p>
            <a:r>
              <a:rPr lang="ro-RO" sz="3600" b="1" dirty="0"/>
              <a:t>Memorialul bătăliei națiunilor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1" y="1066801"/>
            <a:ext cx="4114799" cy="5486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1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7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Obiective turistice Leipzig</a:t>
            </a:r>
            <a:br>
              <a:rPr lang="ro-RO" b="1" dirty="0"/>
            </a:br>
            <a:r>
              <a:rPr lang="ro-RO" b="1" dirty="0" smtClean="0"/>
              <a:t>Piața Naschmarkt</a:t>
            </a:r>
            <a:endParaRPr lang="en-US" b="1" dirty="0"/>
          </a:p>
        </p:txBody>
      </p:sp>
      <p:pic>
        <p:nvPicPr>
          <p:cNvPr id="3074" name="Picture 2" descr="Piata Naschmarkt din Leip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625252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7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Obiective turistice Leipzig</a:t>
            </a:r>
            <a:br>
              <a:rPr lang="ro-RO" b="1" dirty="0"/>
            </a:br>
            <a:r>
              <a:rPr lang="ro-RO" b="1" dirty="0" smtClean="0"/>
              <a:t>Crama Auerbach</a:t>
            </a:r>
            <a:endParaRPr lang="en-US" b="1" dirty="0"/>
          </a:p>
        </p:txBody>
      </p:sp>
      <p:pic>
        <p:nvPicPr>
          <p:cNvPr id="4098" name="Picture 2" descr="Crama Auerbach din Leip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7" y="1752600"/>
            <a:ext cx="8117925" cy="490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5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63</Words>
  <Application>Microsoft Office PowerPoint</Application>
  <PresentationFormat>On-screen Show (4:3)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Imagini din atelierul din Schkeuditz</vt:lpstr>
      <vt:lpstr>Imagini din atelierul din Schkeuditz</vt:lpstr>
      <vt:lpstr>Imagini din atelierul din Scheuditz</vt:lpstr>
      <vt:lpstr>Imagini din atelierul din Scheuditz</vt:lpstr>
      <vt:lpstr>Obiective turistice Memorialul bătăliei națiunilor</vt:lpstr>
      <vt:lpstr>Memorialul bătăliei națiunilor</vt:lpstr>
      <vt:lpstr>Obiective turistice Leipzig Piața Naschmarkt</vt:lpstr>
      <vt:lpstr>Obiective turistice Leipzig Crama Auerbach</vt:lpstr>
      <vt:lpstr>Obiective turistice Leipzig Galeria Comercială Specks Hof</vt:lpstr>
      <vt:lpstr>Obiective turistice din Drezda</vt:lpstr>
      <vt:lpstr>Obiective turistice din Berlin</vt:lpstr>
      <vt:lpstr>Obiective turistice din Berlin</vt:lpstr>
      <vt:lpstr>În fața atelierului</vt:lpstr>
      <vt:lpstr>Festivitate de premiere</vt:lpstr>
      <vt:lpstr>La revedere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</dc:creator>
  <cp:lastModifiedBy>40756047450</cp:lastModifiedBy>
  <cp:revision>16</cp:revision>
  <dcterms:created xsi:type="dcterms:W3CDTF">2025-10-19T19:44:55Z</dcterms:created>
  <dcterms:modified xsi:type="dcterms:W3CDTF">2025-10-21T11:09:12Z</dcterms:modified>
</cp:coreProperties>
</file>