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0" r:id="rId6"/>
    <p:sldId id="264" r:id="rId7"/>
    <p:sldId id="263" r:id="rId8"/>
    <p:sldId id="258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65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5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6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7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66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Erasmus+ </a:t>
            </a:r>
            <a:r>
              <a:rPr lang="en-US" b="1" dirty="0"/>
              <a:t>2024-1-RO01-KA121-VET-000214730</a:t>
            </a:r>
            <a:r>
              <a:rPr lang="en-US" dirty="0"/>
              <a:t>, </a:t>
            </a:r>
            <a:r>
              <a:rPr lang="ro-RO" dirty="0" smtClean="0"/>
              <a:t>mobilitate în </a:t>
            </a:r>
            <a:r>
              <a:rPr lang="ro-RO" dirty="0" smtClean="0"/>
              <a:t>Turcia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3900" y="2801112"/>
            <a:ext cx="76962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ADANA</a:t>
            </a:r>
            <a:endParaRPr lang="ro-RO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o-RO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Turcia</a:t>
            </a:r>
            <a:r>
              <a:rPr lang="ro-RO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ia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404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>
            <a:normAutofit/>
          </a:bodyPr>
          <a:lstStyle/>
          <a:p>
            <a:r>
              <a:rPr lang="ro-RO" b="1" dirty="0"/>
              <a:t>Fabrica Temsa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14450"/>
            <a:ext cx="70358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325"/>
          </a:xfrm>
        </p:spPr>
        <p:txBody>
          <a:bodyPr/>
          <a:lstStyle/>
          <a:p>
            <a:r>
              <a:rPr lang="ro-RO" dirty="0" smtClean="0"/>
              <a:t>Fabrica Temsa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6963"/>
            <a:ext cx="4093639" cy="54562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14" y="1096963"/>
            <a:ext cx="4093029" cy="54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0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Fabrica Temsa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143000"/>
            <a:ext cx="7391400" cy="5543550"/>
          </a:xfrm>
        </p:spPr>
      </p:pic>
    </p:spTree>
    <p:extLst>
      <p:ext uri="{BB962C8B-B14F-4D97-AF65-F5344CB8AC3E}">
        <p14:creationId xmlns:p14="http://schemas.microsoft.com/office/powerpoint/2010/main" val="281054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Fabrica Temsa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58082"/>
            <a:ext cx="7193491" cy="5395118"/>
          </a:xfrm>
        </p:spPr>
      </p:pic>
    </p:spTree>
    <p:extLst>
      <p:ext uri="{BB962C8B-B14F-4D97-AF65-F5344CB8AC3E}">
        <p14:creationId xmlns:p14="http://schemas.microsoft.com/office/powerpoint/2010/main" val="9607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Ș</a:t>
            </a:r>
            <a:r>
              <a:rPr lang="ro-RO" dirty="0" smtClean="0"/>
              <a:t>coli și ateliere partenere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95401"/>
            <a:ext cx="3505200" cy="2628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1" y="1295401"/>
            <a:ext cx="3534229" cy="2650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000500"/>
            <a:ext cx="3505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1" y="4000500"/>
            <a:ext cx="353423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8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o-RO" dirty="0"/>
              <a:t>Școli partenere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77082"/>
            <a:ext cx="7543800" cy="5657850"/>
          </a:xfrm>
        </p:spPr>
      </p:pic>
    </p:spTree>
    <p:extLst>
      <p:ext uri="{BB962C8B-B14F-4D97-AF65-F5344CB8AC3E}">
        <p14:creationId xmlns:p14="http://schemas.microsoft.com/office/powerpoint/2010/main" val="214594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ro-RO" dirty="0"/>
              <a:t>Școli și ateliere partenere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914401"/>
            <a:ext cx="3657600" cy="2743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03515"/>
            <a:ext cx="3672114" cy="2754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951516"/>
            <a:ext cx="3657602" cy="27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14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Școli și ateliere partenere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7638"/>
            <a:ext cx="3657600" cy="52879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64" y="1414008"/>
            <a:ext cx="3970111" cy="52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9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Școli și ateliere partenere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1" y="1600200"/>
            <a:ext cx="339447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1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/>
          </a:bodyPr>
          <a:lstStyle/>
          <a:p>
            <a:r>
              <a:rPr lang="ro-RO" dirty="0" smtClean="0"/>
              <a:t>Imagini </a:t>
            </a:r>
            <a:r>
              <a:rPr lang="ro-RO" dirty="0" smtClean="0"/>
              <a:t>de la școala parteneră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17638"/>
            <a:ext cx="350520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35052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29100"/>
            <a:ext cx="35052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29100"/>
            <a:ext cx="3505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7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o-RO" sz="3200" dirty="0" smtClean="0"/>
              <a:t>În vizită la dealerul Dacia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096669" cy="5460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3911600" cy="29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2" y="4149271"/>
            <a:ext cx="3893457" cy="23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6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o-RO" dirty="0"/>
              <a:t>Imagini </a:t>
            </a:r>
            <a:r>
              <a:rPr lang="ro-RO" dirty="0" smtClean="0"/>
              <a:t>de la dealerul Mercedes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32114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9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2"/>
          </a:xfrm>
        </p:spPr>
        <p:txBody>
          <a:bodyPr>
            <a:noAutofit/>
          </a:bodyPr>
          <a:lstStyle/>
          <a:p>
            <a:r>
              <a:rPr lang="ro-RO" sz="3600" dirty="0"/>
              <a:t>Imagini de la dealerul Mercedes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71550"/>
            <a:ext cx="3886200" cy="276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21657"/>
            <a:ext cx="3962400" cy="2812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07970"/>
            <a:ext cx="39624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7" y="3907969"/>
            <a:ext cx="3962401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3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001000" cy="407804"/>
          </a:xfrm>
        </p:spPr>
        <p:txBody>
          <a:bodyPr>
            <a:normAutofit fontScale="90000"/>
          </a:bodyPr>
          <a:lstStyle/>
          <a:p>
            <a:r>
              <a:rPr lang="ro-RO" dirty="0"/>
              <a:t>Imagini de la dealerul </a:t>
            </a:r>
            <a:r>
              <a:rPr lang="ro-RO" dirty="0" smtClean="0"/>
              <a:t>Toyota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01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38"/>
            <a:ext cx="8229600" cy="948463"/>
          </a:xfrm>
        </p:spPr>
        <p:txBody>
          <a:bodyPr>
            <a:noAutofit/>
          </a:bodyPr>
          <a:lstStyle/>
          <a:p>
            <a:r>
              <a:rPr lang="ro-RO" sz="3600" dirty="0"/>
              <a:t>Imagini de la dealerul Toyota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4199467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219200"/>
            <a:ext cx="31496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89350"/>
            <a:ext cx="4199467" cy="286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3810000"/>
            <a:ext cx="3149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7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143000"/>
          </a:xfrm>
        </p:spPr>
        <p:txBody>
          <a:bodyPr>
            <a:normAutofit/>
          </a:bodyPr>
          <a:lstStyle/>
          <a:p>
            <a:r>
              <a:rPr lang="ro-RO" dirty="0"/>
              <a:t>Imagini de la dealerul Toyota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58140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57" y="1524000"/>
            <a:ext cx="3599543" cy="2699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00549"/>
            <a:ext cx="3581400" cy="233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58" y="4386035"/>
            <a:ext cx="3599542" cy="23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10600" cy="1143000"/>
          </a:xfrm>
        </p:spPr>
        <p:txBody>
          <a:bodyPr>
            <a:normAutofit/>
          </a:bodyPr>
          <a:lstStyle/>
          <a:p>
            <a:r>
              <a:rPr lang="ro-RO" b="1" dirty="0" smtClean="0"/>
              <a:t>Fabrica Temsa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5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72</Words>
  <Application>Microsoft Office PowerPoint</Application>
  <PresentationFormat>On-screen Show (4:3)</PresentationFormat>
  <Paragraphs>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Imagini de la școala parteneră</vt:lpstr>
      <vt:lpstr>În vizită la dealerul Dacia</vt:lpstr>
      <vt:lpstr>Imagini de la dealerul Mercedes</vt:lpstr>
      <vt:lpstr>Imagini de la dealerul Mercedes</vt:lpstr>
      <vt:lpstr>Imagini de la dealerul Toyota</vt:lpstr>
      <vt:lpstr>Imagini de la dealerul Toyota</vt:lpstr>
      <vt:lpstr>Imagini de la dealerul Toyota</vt:lpstr>
      <vt:lpstr>Fabrica Temsa</vt:lpstr>
      <vt:lpstr>Fabrica Temsa</vt:lpstr>
      <vt:lpstr>Fabrica Temsa</vt:lpstr>
      <vt:lpstr>Fabrica Temsa</vt:lpstr>
      <vt:lpstr>Fabrica Temsa</vt:lpstr>
      <vt:lpstr>Școli și ateliere partenere</vt:lpstr>
      <vt:lpstr>Școli partenere</vt:lpstr>
      <vt:lpstr>Școli și ateliere partenere</vt:lpstr>
      <vt:lpstr>Școli și ateliere partenere</vt:lpstr>
      <vt:lpstr>Școli și ateliere partenere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</dc:creator>
  <cp:lastModifiedBy>40756047450</cp:lastModifiedBy>
  <cp:revision>25</cp:revision>
  <dcterms:created xsi:type="dcterms:W3CDTF">2025-10-19T19:44:55Z</dcterms:created>
  <dcterms:modified xsi:type="dcterms:W3CDTF">2025-10-22T06:18:32Z</dcterms:modified>
</cp:coreProperties>
</file>